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gPLTci5zEbWg1nhraGTQ32NM3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24535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3550"/>
            <a:ext cx="12185999" cy="690154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/>
          <p:nvPr/>
        </p:nvSpPr>
        <p:spPr>
          <a:xfrm>
            <a:off x="710275" y="3396950"/>
            <a:ext cx="78930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5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Dezembro 2021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623520" y="2356560"/>
            <a:ext cx="10938900" cy="10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pt-BR" sz="6600" b="1">
                <a:solidFill>
                  <a:schemeClr val="lt1"/>
                </a:solidFill>
              </a:rPr>
              <a:t>Chicago</a:t>
            </a:r>
            <a:endParaRPr sz="6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826" y="6410041"/>
            <a:ext cx="1293476" cy="277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11526" y="6629400"/>
            <a:ext cx="1690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Fonte: Ad Manager 360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381950" y="243350"/>
            <a:ext cx="3671400" cy="436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ESTADÃO | </a:t>
            </a:r>
            <a:r>
              <a:rPr lang="pt-B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Arroba Banner </a:t>
            </a:r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3600" y="6248400"/>
            <a:ext cx="497574" cy="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950"/>
            <a:ext cx="10039714" cy="56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11526" y="6629400"/>
            <a:ext cx="1690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Fonte: Ad Manager 360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381950" y="243350"/>
            <a:ext cx="3671400" cy="436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ESTADÃO | </a:t>
            </a:r>
            <a:r>
              <a:rPr lang="pt-B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Super Banner </a:t>
            </a:r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3600" y="6248400"/>
            <a:ext cx="497574" cy="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950"/>
            <a:ext cx="10039714" cy="56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/>
          <p:nvPr/>
        </p:nvSpPr>
        <p:spPr>
          <a:xfrm>
            <a:off x="11526" y="6629400"/>
            <a:ext cx="1690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Fonte: Ad Manager 360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381950" y="243350"/>
            <a:ext cx="3671400" cy="436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ESTADÃO | </a:t>
            </a:r>
            <a:r>
              <a:rPr lang="pt-B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Half Banner 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3600" y="6248400"/>
            <a:ext cx="497574" cy="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950"/>
            <a:ext cx="10039714" cy="56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"/>
          <p:cNvSpPr/>
          <p:nvPr/>
        </p:nvSpPr>
        <p:spPr>
          <a:xfrm>
            <a:off x="11526" y="6629400"/>
            <a:ext cx="1690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Fonte: Ad Manager 360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8"/>
          <p:cNvSpPr/>
          <p:nvPr/>
        </p:nvSpPr>
        <p:spPr>
          <a:xfrm>
            <a:off x="381950" y="243350"/>
            <a:ext cx="3671400" cy="436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ESTADÃO | </a:t>
            </a:r>
            <a:r>
              <a:rPr lang="pt-B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Ultra Banner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3600" y="6248400"/>
            <a:ext cx="497574" cy="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950"/>
            <a:ext cx="10039714" cy="56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11526" y="6629400"/>
            <a:ext cx="1690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Fonte: Ad Manager 360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381950" y="243350"/>
            <a:ext cx="3671400" cy="436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ESTADÃO | </a:t>
            </a:r>
            <a:r>
              <a:rPr lang="pt-B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Mobile Banner  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3600" y="6248400"/>
            <a:ext cx="497574" cy="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950"/>
            <a:ext cx="10039714" cy="56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6A6A6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Personalizar</PresentationFormat>
  <Paragraphs>12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Fabianne Fernandes</dc:creator>
  <cp:lastModifiedBy>Fabianne Fernandes</cp:lastModifiedBy>
  <cp:revision>1</cp:revision>
  <dcterms:modified xsi:type="dcterms:W3CDTF">2021-12-15T20:28:58Z</dcterms:modified>
</cp:coreProperties>
</file>